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6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77">
          <p15:clr>
            <a:srgbClr val="A4A3A4"/>
          </p15:clr>
        </p15:guide>
        <p15:guide id="2" pos="215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7708"/>
    <p:restoredTop sz="90000"/>
  </p:normalViewPr>
  <p:slideViewPr>
    <p:cSldViewPr snapToGrid="0" snapToObjects="1">
      <p:cViewPr varScale="1">
        <p:scale>
          <a:sx n="72" d="100"/>
          <a:sy n="72" d="100"/>
        </p:scale>
        <p:origin x="3612" y="78"/>
      </p:cViewPr>
      <p:guideLst>
        <p:guide orient="horz" pos="2877"/>
        <p:guide pos="21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열호 임" userId="4b4db18c62d0d59b" providerId="LiveId" clId="{A91D4813-4EEF-45DB-9791-F75B5E221568}"/>
    <pc:docChg chg="delSld modSld">
      <pc:chgData name="열호 임" userId="4b4db18c62d0d59b" providerId="LiveId" clId="{A91D4813-4EEF-45DB-9791-F75B5E221568}" dt="2025-12-27T03:51:21.350" v="6" actId="1076"/>
      <pc:docMkLst>
        <pc:docMk/>
      </pc:docMkLst>
      <pc:sldChg chg="del">
        <pc:chgData name="열호 임" userId="4b4db18c62d0d59b" providerId="LiveId" clId="{A91D4813-4EEF-45DB-9791-F75B5E221568}" dt="2025-12-27T03:50:14.076" v="4" actId="2696"/>
        <pc:sldMkLst>
          <pc:docMk/>
          <pc:sldMk cId="4285618385" sldId="259"/>
        </pc:sldMkLst>
      </pc:sldChg>
      <pc:sldChg chg="del">
        <pc:chgData name="열호 임" userId="4b4db18c62d0d59b" providerId="LiveId" clId="{A91D4813-4EEF-45DB-9791-F75B5E221568}" dt="2025-12-27T03:50:05.690" v="0" actId="2696"/>
        <pc:sldMkLst>
          <pc:docMk/>
          <pc:sldMk cId="261277206" sldId="261"/>
        </pc:sldMkLst>
      </pc:sldChg>
      <pc:sldChg chg="del">
        <pc:chgData name="열호 임" userId="4b4db18c62d0d59b" providerId="LiveId" clId="{A91D4813-4EEF-45DB-9791-F75B5E221568}" dt="2025-12-27T03:50:07.648" v="1" actId="2696"/>
        <pc:sldMkLst>
          <pc:docMk/>
          <pc:sldMk cId="2473703709" sldId="262"/>
        </pc:sldMkLst>
      </pc:sldChg>
      <pc:sldChg chg="del">
        <pc:chgData name="열호 임" userId="4b4db18c62d0d59b" providerId="LiveId" clId="{A91D4813-4EEF-45DB-9791-F75B5E221568}" dt="2025-12-27T03:50:09.551" v="2" actId="2696"/>
        <pc:sldMkLst>
          <pc:docMk/>
          <pc:sldMk cId="1782987386" sldId="263"/>
        </pc:sldMkLst>
      </pc:sldChg>
      <pc:sldChg chg="del">
        <pc:chgData name="열호 임" userId="4b4db18c62d0d59b" providerId="LiveId" clId="{A91D4813-4EEF-45DB-9791-F75B5E221568}" dt="2025-12-27T03:50:16.191" v="5" actId="2696"/>
        <pc:sldMkLst>
          <pc:docMk/>
          <pc:sldMk cId="656751883" sldId="264"/>
        </pc:sldMkLst>
      </pc:sldChg>
      <pc:sldChg chg="del">
        <pc:chgData name="열호 임" userId="4b4db18c62d0d59b" providerId="LiveId" clId="{A91D4813-4EEF-45DB-9791-F75B5E221568}" dt="2025-12-27T03:50:11.796" v="3" actId="2696"/>
        <pc:sldMkLst>
          <pc:docMk/>
          <pc:sldMk cId="1108277852" sldId="265"/>
        </pc:sldMkLst>
      </pc:sldChg>
      <pc:sldChg chg="modSp mod">
        <pc:chgData name="열호 임" userId="4b4db18c62d0d59b" providerId="LiveId" clId="{A91D4813-4EEF-45DB-9791-F75B5E221568}" dt="2025-12-27T03:51:21.350" v="6" actId="1076"/>
        <pc:sldMkLst>
          <pc:docMk/>
          <pc:sldMk cId="3717300194" sldId="266"/>
        </pc:sldMkLst>
        <pc:grpChg chg="mod">
          <ac:chgData name="열호 임" userId="4b4db18c62d0d59b" providerId="LiveId" clId="{A91D4813-4EEF-45DB-9791-F75B5E221568}" dt="2025-12-27T03:51:21.350" v="6" actId="1076"/>
          <ac:grpSpMkLst>
            <pc:docMk/>
            <pc:sldMk cId="3717300194" sldId="266"/>
            <ac:grpSpMk id="2" creationId="{2743533B-C725-2778-66BA-094D6B045FA3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lvl="0"/>
            <a:fld id="{E2B2BC9D-A816-4D0A-858B-1D023B3A8ACA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lvl="0"/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lvl="0"/>
            <a:fld id="{09F4262C-968C-4EE9-8164-CE16364706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80138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98E8C-7B6E-D0A9-16C8-978F691A7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>
            <a:extLst>
              <a:ext uri="{FF2B5EF4-FFF2-40B4-BE49-F238E27FC236}">
                <a16:creationId xmlns:a16="http://schemas.microsoft.com/office/drawing/2014/main" id="{25403948-86F2-0D0B-AF9C-90DF7ED56AEF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>
            <a:extLst>
              <a:ext uri="{FF2B5EF4-FFF2-40B4-BE49-F238E27FC236}">
                <a16:creationId xmlns:a16="http://schemas.microsoft.com/office/drawing/2014/main" id="{45BD5E3C-9905-3EC7-D3F9-6030301A06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>
            <a:extLst>
              <a:ext uri="{FF2B5EF4-FFF2-40B4-BE49-F238E27FC236}">
                <a16:creationId xmlns:a16="http://schemas.microsoft.com/office/drawing/2014/main" id="{33D1D372-B27E-DFF5-48B2-24222CB178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9F4262C-968C-4EE9-8164-CE16364706B3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786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49" y="2840566"/>
            <a:ext cx="5829299" cy="1960033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699" y="5181600"/>
            <a:ext cx="4800599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40A130E-E3B8-4EBE-931F-81B26B8448AA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39559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953836A-82A3-4C8B-9D31-CD724F3673ED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21946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D2EBAF6-36D0-4DD8-B695-D4C1B37E35D6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6926375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4" y="5875867"/>
            <a:ext cx="5829299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3875617"/>
            <a:ext cx="5829299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728D28-603B-4EFC-80F8-17E5E9107035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73657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899" y="2133600"/>
            <a:ext cx="3028949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49" y="2133600"/>
            <a:ext cx="3028949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27A1F4E-0809-4239-8034-C38E431DAF92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020170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E0DA496-7307-4E8B-88DE-CB97B48BAB6F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97170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342020" y="2190750"/>
            <a:ext cx="6172199" cy="60336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/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8721E90-850C-410B-8B89-8394F580CFDA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4367353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42899" y="2133600"/>
            <a:ext cx="3028949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6149" y="2133600"/>
            <a:ext cx="3028949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2020" y="5312293"/>
            <a:ext cx="3028949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5270" y="5312293"/>
            <a:ext cx="3028949" cy="2928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4191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5" y="6400800"/>
            <a:ext cx="4114799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5" y="817033"/>
            <a:ext cx="4114799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5" y="7156451"/>
            <a:ext cx="4114799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8066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840566"/>
            <a:ext cx="6858000" cy="1960033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348888-F454-4AD2-BA62-3AF29D9807C0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529235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899" y="366184"/>
            <a:ext cx="6172199" cy="1524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1607330" y="2952750"/>
            <a:ext cx="3643324" cy="428624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/>
              <a:t>첫째 목차</a:t>
            </a:r>
          </a:p>
          <a:p>
            <a:pPr lvl="0"/>
            <a:r>
              <a:rPr lang="ko-KR" altLang="en-US"/>
              <a:t>둘째 목차</a:t>
            </a:r>
          </a:p>
          <a:p>
            <a:pPr lvl="0"/>
            <a:r>
              <a:rPr lang="ko-KR" altLang="en-US"/>
              <a:t>셋째 목차</a:t>
            </a:r>
          </a:p>
          <a:p>
            <a:pPr lvl="0"/>
            <a:r>
              <a:rPr lang="ko-KR" altLang="en-US"/>
              <a:t>넷째 목차</a:t>
            </a:r>
          </a:p>
          <a:p>
            <a:pPr lvl="0"/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6FEC12-A4C9-4837-AF94-AD867782C04C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885546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49" y="366184"/>
            <a:ext cx="1543049" cy="7802033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99" y="366184"/>
            <a:ext cx="4514849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7F84A3-4F29-4053-ACFD-1BAF2D3F140C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453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899" y="366184"/>
            <a:ext cx="6172199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899" y="2133600"/>
            <a:ext cx="6172199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D422D86A-5F52-4165-8473-F1B836277586}" type="datetime1">
              <a:rPr lang="ko-KR" altLang="en-US" smtClean="0"/>
              <a:pPr lvl="0"/>
              <a:t>2025-12-27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8475134"/>
            <a:ext cx="2171699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8475134"/>
            <a:ext cx="1600199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86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BE56C5-3C0D-C218-6AA7-84FB43156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2743533B-C725-2778-66BA-094D6B045FA3}"/>
              </a:ext>
            </a:extLst>
          </p:cNvPr>
          <p:cNvGrpSpPr/>
          <p:nvPr/>
        </p:nvGrpSpPr>
        <p:grpSpPr>
          <a:xfrm>
            <a:off x="0" y="864193"/>
            <a:ext cx="6858000" cy="1839249"/>
            <a:chOff x="0" y="3395358"/>
            <a:chExt cx="6858000" cy="1839249"/>
          </a:xfrm>
        </p:grpSpPr>
        <p:pic>
          <p:nvPicPr>
            <p:cNvPr id="3" name="그림 2" descr="텍스트, 스크린샷, 폰트, 번호이(가) 표시된 사진&#10;&#10;AI 생성 콘텐츠는 정확하지 않을 수 있습니다.">
              <a:extLst>
                <a:ext uri="{FF2B5EF4-FFF2-40B4-BE49-F238E27FC236}">
                  <a16:creationId xmlns:a16="http://schemas.microsoft.com/office/drawing/2014/main" id="{D19C29B6-40F8-C90B-ED4E-F83C3B0600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3395358"/>
              <a:ext cx="6858000" cy="1839249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F20637F1-A051-75E6-164C-6B7217BF763A}"/>
                </a:ext>
              </a:extLst>
            </p:cNvPr>
            <p:cNvSpPr/>
            <p:nvPr/>
          </p:nvSpPr>
          <p:spPr>
            <a:xfrm>
              <a:off x="1417983" y="4572000"/>
              <a:ext cx="530087" cy="265043"/>
            </a:xfrm>
            <a:prstGeom prst="rect">
              <a:avLst/>
            </a:prstGeom>
            <a:solidFill>
              <a:srgbClr val="6182D6">
                <a:alpha val="100000"/>
              </a:srgbClr>
            </a:solidFill>
            <a:ln w="19050" cap="flat" cmpd="sng" algn="ctr">
              <a:solidFill>
                <a:srgbClr val="2E3E67">
                  <a:alpha val="100000"/>
                </a:srgbClr>
              </a:solidFill>
              <a:prstDash val="solid"/>
            </a:ln>
          </p:spPr>
          <p:txBody>
            <a:bodyPr rtlCol="0" anchor="ctr"/>
            <a:lstStyle/>
            <a:p>
              <a:pPr marL="0" indent="0" algn="ctr" defTabSz="914400" rtl="0" eaLnBrk="1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Calibri"/>
                <a:ea typeface="맑은 고딕"/>
                <a:cs typeface="맑은 고딕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730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ut/>
      </p:transition>
    </mc:Choice>
    <mc:Fallback xmlns="">
      <p:transition>
        <p:cut/>
      </p:transition>
    </mc:Fallback>
  </mc:AlternateContent>
</p:sld>
</file>

<file path=ppt/theme/theme1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182D6">
            <a:alpha val="100000"/>
          </a:srgbClr>
        </a:solidFill>
        <a:ln w="19050" cap="flat" cmpd="sng" algn="ctr">
          <a:solidFill>
            <a:srgbClr val="2E3E67">
              <a:alpha val="100000"/>
            </a:srgbClr>
          </a:solidFill>
          <a:prstDash val="solid"/>
        </a:ln>
      </a:spPr>
      <a:bodyPr anchor="ctr"/>
      <a:lstStyle>
        <a:defPPr marL="0" lvl="0" indent="0" algn="ctr" defTabSz="914400" rtl="0" eaLnBrk="1" latinLnBrk="1" hangingPunct="1">
          <a:lnSpc>
            <a:spcPct val="100000"/>
          </a:lnSpc>
          <a:spcBef>
            <a:spcPts val="0"/>
          </a:spcBef>
          <a:spcAft>
            <a:spcPts val="0"/>
          </a:spcAft>
          <a:buNone/>
          <a:defRPr kumimoji="0" lang="ko-KR" altLang="en-US" sz="1800" b="0" i="0" u="none" strike="noStrike" kern="1200" cap="none" spc="0" normalizeH="0" baseline="0">
            <a:solidFill>
              <a:srgbClr val="FFFFFF"/>
            </a:solidFill>
            <a:latin typeface="Calibri"/>
            <a:ea typeface="맑은 고딕"/>
            <a:cs typeface="맑은 고딕"/>
          </a:defRPr>
        </a:defPPr>
      </a:lst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4A45FF"/>
      </a:hlink>
      <a:folHlink>
        <a:srgbClr val="BE27BB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</Words>
  <Application>Microsoft Office PowerPoint</Application>
  <PresentationFormat>화면 슬라이드 쇼(4:3)</PresentationFormat>
  <Paragraphs>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Arial</vt:lpstr>
      <vt:lpstr>Calibri</vt:lpstr>
      <vt:lpstr>한컴오피스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limyh</dc:creator>
  <cp:lastModifiedBy>열호 임</cp:lastModifiedBy>
  <cp:revision>132</cp:revision>
  <cp:lastPrinted>2023-05-22T03:51:10Z</cp:lastPrinted>
  <dcterms:created xsi:type="dcterms:W3CDTF">2023-01-11T21:54:00Z</dcterms:created>
  <dcterms:modified xsi:type="dcterms:W3CDTF">2025-12-27T03:51:23Z</dcterms:modified>
  <cp:version>12.0.0.2535</cp:version>
</cp:coreProperties>
</file>