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5" autoAdjust="0"/>
    <p:restoredTop sz="94660"/>
  </p:normalViewPr>
  <p:slideViewPr>
    <p:cSldViewPr snapToGrid="0">
      <p:cViewPr varScale="1">
        <p:scale>
          <a:sx n="47" d="100"/>
          <a:sy n="47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447C5D-0AB0-C867-18AF-386B5C9757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8F31CEF-FDB6-B759-C8A1-A4B14CEA7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373F6E-081D-FDE1-E679-F693453B2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C5356D-7B89-28A7-0F30-C0A74F977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9BDB8E0-D01C-B582-2061-8B7FABB44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899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0818BD-0DFC-9189-5B7A-AB5C85B66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7AF361-C15D-C646-180D-00220E369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F1A533-350B-DCC1-E60E-A56A1162C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59C2D5-3204-BAEF-8C1F-5A91AC73E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618A09-0AD5-9826-E628-804A1BC3B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9299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14EBDC-9624-A73D-29C5-C47A1528B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4FF59EA-7A67-BEA0-3E61-2BB4AA5EE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5FA8D5-7E19-0835-A987-6F388157D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7218906-E3F3-B37D-71E4-0C4661ED9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76BE33-7F13-F695-BA1F-60EC9E3BA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736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82C729-2791-F0A7-2CBB-315F62E2F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C351D1-9E6C-41B3-F13B-51352375D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15112B9-88E6-F41C-4664-1F2F740B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D6B72EF-2A18-1588-706D-5059D40D3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BA2CA99-A540-6A60-06CC-D27F63861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8F1B483-E29A-71FB-55A4-E4C262680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297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F5662A-E6C0-4226-F51F-C3C8A93FF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96CC93-BF32-D9A4-0B81-F64BDAE3C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D969319-1381-43CF-FA2A-F0C1C157A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19594E4-9929-51A1-8984-0F570587B7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07518F0-A144-E3E5-0130-8A37F7A2A7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93B4E22-BC86-BA1F-37DD-A2AD93A33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AAE2388-3EB3-8B2E-27AD-151B79108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CF53B97-BD4D-03AB-2BBF-30C9C8D58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639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95A05-741C-898B-E87F-04BF8233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62B99FF-DDC3-5CED-EE18-30F14886B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D901C76-70E6-7607-45EB-7A6667359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DBB0AB7-2775-616B-F938-85EB9102D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9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C39F2AC-7BA5-7E31-94A2-74A2327A8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897BBCD-0798-103E-A0BF-1BD0D39B0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70D69B9-34F3-3A25-B49F-C6D00D973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20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A3E47F-8C86-CA06-AF58-5B2ECD338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B47FF5-093C-4968-8F0B-7D6AE6740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7B28BC3-C322-59A0-173E-62EC373AB0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703E8AE-3A29-A347-ED37-885637B25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8CDBA1A-1CAB-2132-734E-C03F95DA3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E00E27-ECE8-4102-4C34-C29F3A2DE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445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4B270F-805B-6E20-E0FD-71EDB5FCC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D3F7E08-D095-3EBF-CFE5-6C6A8945FB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12FE332-52E8-AFCC-406D-21DEBA8CB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9B2978A-F17C-AB76-CE57-B2B7C3D50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C94839-72A6-C539-4795-F8A5AB935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B317FB-9AA5-8D27-D765-CEB53F3C6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642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502B70-8AA0-CA94-A793-B575B800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4A44B5-BDA7-64CB-9EB4-24B95701BD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A5D085-E55B-604F-9E32-57544381B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89F3346-A16C-AF04-9465-9B2A4A3DD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45D77D-5D3F-3E83-B4E2-C25B0D919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372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1955210-1DA5-A505-1E96-D595A03F6E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11CBE65-AB54-4960-CC8F-9A97B76A51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EBA5DE7-4585-0FFF-32C5-FCD44307A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2CCE0F-3F4E-C0CB-EDC2-C1D563583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7A6FFF3-F92F-2EA6-52DB-02059B147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499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741AE7A-209F-6080-1E37-8D272AE04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8D506FA-36FD-219E-13CA-E87B90B7A1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07272D-2ED7-AD4A-33B6-8A671C041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6C480-2B6B-4D0D-A9A8-F5C1583C97ED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72AABB9-BB9C-CE15-B270-9F8E166D39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702225-96EC-F158-38B1-CD29E0D84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5B542-CB83-433E-AAE0-536DFAD38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00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C4F2BB50-C22F-45ED-2C9D-79625F6D7A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F2A72B9-8454-0461-9A7E-EF9DCE063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54517"/>
              </p:ext>
            </p:extLst>
          </p:nvPr>
        </p:nvGraphicFramePr>
        <p:xfrm>
          <a:off x="528319" y="1825625"/>
          <a:ext cx="10830562" cy="4351338"/>
        </p:xfrm>
        <a:graphic>
          <a:graphicData uri="http://schemas.openxmlformats.org/drawingml/2006/table">
            <a:tbl>
              <a:tblPr/>
              <a:tblGrid>
                <a:gridCol w="1624454">
                  <a:extLst>
                    <a:ext uri="{9D8B030D-6E8A-4147-A177-3AD203B41FA5}">
                      <a16:colId xmlns:a16="http://schemas.microsoft.com/office/drawing/2014/main" val="1216065599"/>
                    </a:ext>
                  </a:extLst>
                </a:gridCol>
                <a:gridCol w="1353714">
                  <a:extLst>
                    <a:ext uri="{9D8B030D-6E8A-4147-A177-3AD203B41FA5}">
                      <a16:colId xmlns:a16="http://schemas.microsoft.com/office/drawing/2014/main" val="2998395236"/>
                    </a:ext>
                  </a:extLst>
                </a:gridCol>
                <a:gridCol w="3113540">
                  <a:extLst>
                    <a:ext uri="{9D8B030D-6E8A-4147-A177-3AD203B41FA5}">
                      <a16:colId xmlns:a16="http://schemas.microsoft.com/office/drawing/2014/main" val="3662004619"/>
                    </a:ext>
                  </a:extLst>
                </a:gridCol>
                <a:gridCol w="1895200">
                  <a:extLst>
                    <a:ext uri="{9D8B030D-6E8A-4147-A177-3AD203B41FA5}">
                      <a16:colId xmlns:a16="http://schemas.microsoft.com/office/drawing/2014/main" val="1563057931"/>
                    </a:ext>
                  </a:extLst>
                </a:gridCol>
                <a:gridCol w="1083828">
                  <a:extLst>
                    <a:ext uri="{9D8B030D-6E8A-4147-A177-3AD203B41FA5}">
                      <a16:colId xmlns:a16="http://schemas.microsoft.com/office/drawing/2014/main" val="3380603958"/>
                    </a:ext>
                  </a:extLst>
                </a:gridCol>
                <a:gridCol w="1759826">
                  <a:extLst>
                    <a:ext uri="{9D8B030D-6E8A-4147-A177-3AD203B41FA5}">
                      <a16:colId xmlns:a16="http://schemas.microsoft.com/office/drawing/2014/main" val="4274004585"/>
                    </a:ext>
                  </a:extLst>
                </a:gridCol>
              </a:tblGrid>
              <a:tr h="441963">
                <a:tc gridSpan="6">
                  <a:txBody>
                    <a:bodyPr/>
                    <a:lstStyle/>
                    <a:p>
                      <a:r>
                        <a:rPr lang="ko-KR" altLang="en-US" sz="1200"/>
                        <a:t>건축설비산업기사 </a:t>
                      </a:r>
                      <a:r>
                        <a:rPr lang="en-US" altLang="ko-KR" sz="1200"/>
                        <a:t>- </a:t>
                      </a:r>
                      <a:r>
                        <a:rPr lang="ko-KR" altLang="en-US" sz="1200"/>
                        <a:t>전자기사 시험결과 보기</a:t>
                      </a:r>
                    </a:p>
                  </a:txBody>
                  <a:tcPr marL="64426" marR="64426" marT="25770" marB="45098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57467"/>
                  </a:ext>
                </a:extLst>
              </a:tr>
              <a:tr h="85171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수험번호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이름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종목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(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자격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)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구분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점수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>
                          <a:solidFill>
                            <a:srgbClr val="000000"/>
                          </a:solidFill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합격여부</a:t>
                      </a:r>
                    </a:p>
                  </a:txBody>
                  <a:tcPr marL="64426" marR="64426" marT="38656" marB="70869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828206"/>
                  </a:ext>
                </a:extLst>
              </a:tr>
              <a:tr h="15552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05202006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이지훈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건축설비산업기사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ko-KR" altLang="en-US" sz="1200"/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0785417"/>
                  </a:ext>
                </a:extLst>
              </a:tr>
              <a:tr h="6275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필답형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75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/>
                </a:tc>
                <a:extLst>
                  <a:ext uri="{0D108BD9-81ED-4DB2-BD59-A6C34878D82A}">
                    <a16:rowId xmlns:a16="http://schemas.microsoft.com/office/drawing/2014/main" val="146414804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/>
                </a:tc>
                <a:extLst>
                  <a:ext uri="{0D108BD9-81ED-4DB2-BD59-A6C34878D82A}">
                    <a16:rowId xmlns:a16="http://schemas.microsoft.com/office/drawing/2014/main" val="1478129406"/>
                  </a:ext>
                </a:extLst>
              </a:tr>
              <a:tr h="6275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  총점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75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effectLst/>
                          <a:latin typeface="Malgun Gothic" panose="020B0503020000020004" pitchFamily="50" charset="-127"/>
                          <a:ea typeface="Malgun Gothic" panose="020B0503020000020004" pitchFamily="50" charset="-127"/>
                        </a:rPr>
                        <a:t>합격</a:t>
                      </a:r>
                    </a:p>
                  </a:txBody>
                  <a:tcPr marL="64426" marR="64426" marT="25770" marB="45098" anchor="ctr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>
                    <a:lnL w="9525" cap="flat" cmpd="sng" algn="ctr">
                      <a:solidFill>
                        <a:srgbClr val="E1E1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1849" marR="61849" marT="30925" marB="30925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marL="61849" marR="61849" marT="30925" marB="30925"/>
                </a:tc>
                <a:extLst>
                  <a:ext uri="{0D108BD9-81ED-4DB2-BD59-A6C34878D82A}">
                    <a16:rowId xmlns:a16="http://schemas.microsoft.com/office/drawing/2014/main" val="405726574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D074470-FE48-B2C3-C59C-B029578AEF6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-21816271" y="2062247"/>
            <a:ext cx="5429649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2024년 정기 기사 2회 (실기) - 건축설비산업기사</a:t>
            </a:r>
            <a:endParaRPr kumimoji="0" lang="ko-KR" altLang="ko-K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9260080-8E4F-9FB7-91B7-5BE9D2F0F685}"/>
              </a:ext>
            </a:extLst>
          </p:cNvPr>
          <p:cNvSpPr/>
          <p:nvPr/>
        </p:nvSpPr>
        <p:spPr>
          <a:xfrm>
            <a:off x="792480" y="3820160"/>
            <a:ext cx="2641600" cy="1625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245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와이드스크린</PresentationFormat>
  <Paragraphs>16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맑은 고딕</vt:lpstr>
      <vt:lpstr>Arial</vt:lpstr>
      <vt:lpstr>Office 테마</vt:lpstr>
      <vt:lpstr>2024년 정기 기사 2회 (실기) - 건축설비산업기사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태현 박</dc:creator>
  <cp:lastModifiedBy>태현 박</cp:lastModifiedBy>
  <cp:revision>1</cp:revision>
  <dcterms:created xsi:type="dcterms:W3CDTF">2024-09-10T11:08:27Z</dcterms:created>
  <dcterms:modified xsi:type="dcterms:W3CDTF">2024-09-10T11:08:34Z</dcterms:modified>
</cp:coreProperties>
</file>